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2472" y="5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SRNTGT070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Notion Army 4</a:t>
            </a:r>
            <a:r>
              <a:rPr lang="en-GB" sz="4000" baseline="30000" dirty="0"/>
              <a:t>th</a:t>
            </a:r>
            <a:r>
              <a:rPr lang="en-GB" sz="4000" dirty="0"/>
              <a:t> Corps HQ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map of the united states&#10;&#10;Description automatically generated">
            <a:extLst>
              <a:ext uri="{FF2B5EF4-FFF2-40B4-BE49-F238E27FC236}">
                <a16:creationId xmlns:a16="http://schemas.microsoft.com/office/drawing/2014/main" id="{2DBC909F-E8EA-3A82-4BBE-B79ED25906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769" t="6408" r="24149" b="3943"/>
          <a:stretch/>
        </p:blipFill>
        <p:spPr>
          <a:xfrm>
            <a:off x="-1" y="1905734"/>
            <a:ext cx="15119351" cy="8786079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10794887" y="5259473"/>
            <a:ext cx="2752302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GB" sz="1400" b="1" dirty="0"/>
              <a:t>Notion Army 4</a:t>
            </a:r>
            <a:r>
              <a:rPr lang="en-GB" sz="1400" b="1" baseline="30000" dirty="0"/>
              <a:t>th</a:t>
            </a:r>
            <a:r>
              <a:rPr lang="en-GB" sz="1400" b="1" dirty="0"/>
              <a:t> Corps HQ</a:t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SRNTGT070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8482818" y="5706513"/>
            <a:ext cx="2312069" cy="108566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762818" y="6432177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Notion Army 4</a:t>
              </a:r>
              <a:r>
                <a:rPr lang="en-GB" sz="2000" b="1" baseline="30000" dirty="0"/>
                <a:t>th</a:t>
              </a:r>
              <a:r>
                <a:rPr lang="en-GB" sz="2000" b="1" dirty="0"/>
                <a:t> Corps HQ,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SRNTGT070  CATCODE: 2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N68 00.208 E038 01.060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erial view of a land&#10;&#10;Description automatically generated">
            <a:extLst>
              <a:ext uri="{FF2B5EF4-FFF2-40B4-BE49-F238E27FC236}">
                <a16:creationId xmlns:a16="http://schemas.microsoft.com/office/drawing/2014/main" id="{F7293812-C827-5CE3-3865-F060ACA01A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9000"/>
                    </a14:imgEffect>
                    <a14:imgEffect>
                      <a14:colorTemperature colorTemp="5666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180" t="4800" r="23432" b="4082"/>
          <a:stretch/>
        </p:blipFill>
        <p:spPr>
          <a:xfrm>
            <a:off x="0" y="1937312"/>
            <a:ext cx="15119350" cy="875450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9A1DCB8-FEEC-6783-8E1D-2B6BF20C1214}"/>
              </a:ext>
            </a:extLst>
          </p:cNvPr>
          <p:cNvGrpSpPr/>
          <p:nvPr/>
        </p:nvGrpSpPr>
        <p:grpSpPr>
          <a:xfrm rot="2051449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9739759-F3A8-FFBD-F751-2A22B887655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Google Shape;66;p14">
              <a:extLst>
                <a:ext uri="{FF2B5EF4-FFF2-40B4-BE49-F238E27FC236}">
                  <a16:creationId xmlns:a16="http://schemas.microsoft.com/office/drawing/2014/main" id="{C4137D26-505B-EC25-2EC6-50F147CCF725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22C7176-4057-64AE-647B-3D61F80246BE}"/>
              </a:ext>
            </a:extLst>
          </p:cNvPr>
          <p:cNvSpPr/>
          <p:nvPr/>
        </p:nvSpPr>
        <p:spPr>
          <a:xfrm>
            <a:off x="6991643" y="6879102"/>
            <a:ext cx="422031" cy="281353"/>
          </a:xfrm>
          <a:custGeom>
            <a:avLst/>
            <a:gdLst>
              <a:gd name="connsiteX0" fmla="*/ 126609 w 422031"/>
              <a:gd name="connsiteY0" fmla="*/ 28135 h 281353"/>
              <a:gd name="connsiteX1" fmla="*/ 0 w 422031"/>
              <a:gd name="connsiteY1" fmla="*/ 253218 h 281353"/>
              <a:gd name="connsiteX2" fmla="*/ 295422 w 422031"/>
              <a:gd name="connsiteY2" fmla="*/ 281353 h 281353"/>
              <a:gd name="connsiteX3" fmla="*/ 422031 w 422031"/>
              <a:gd name="connsiteY3" fmla="*/ 0 h 281353"/>
              <a:gd name="connsiteX4" fmla="*/ 126609 w 422031"/>
              <a:gd name="connsiteY4" fmla="*/ 28135 h 281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031" h="281353">
                <a:moveTo>
                  <a:pt x="126609" y="28135"/>
                </a:moveTo>
                <a:lnTo>
                  <a:pt x="0" y="253218"/>
                </a:lnTo>
                <a:lnTo>
                  <a:pt x="295422" y="281353"/>
                </a:lnTo>
                <a:lnTo>
                  <a:pt x="422031" y="0"/>
                </a:lnTo>
                <a:lnTo>
                  <a:pt x="126609" y="28135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Google Shape;67;p14">
            <a:extLst>
              <a:ext uri="{FF2B5EF4-FFF2-40B4-BE49-F238E27FC236}">
                <a16:creationId xmlns:a16="http://schemas.microsoft.com/office/drawing/2014/main" id="{75B64106-AB29-E9FC-951E-BCFACD21CEDB}"/>
              </a:ext>
            </a:extLst>
          </p:cNvPr>
          <p:cNvSpPr txBox="1"/>
          <p:nvPr/>
        </p:nvSpPr>
        <p:spPr>
          <a:xfrm>
            <a:off x="4003713" y="7627815"/>
            <a:ext cx="1889088" cy="46208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1" dirty="0"/>
              <a:t>Air Defence Academy</a:t>
            </a:r>
            <a:br>
              <a:rPr lang="en-GB" sz="1200" b="1" dirty="0">
                <a:solidFill>
                  <a:schemeClr val="dk1"/>
                </a:solidFill>
              </a:rPr>
            </a:br>
            <a:r>
              <a:rPr lang="en-GB" sz="1200" b="1" dirty="0">
                <a:solidFill>
                  <a:schemeClr val="dk1"/>
                </a:solidFill>
              </a:rPr>
              <a:t>SRNTGT026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0192A2D-FA6F-A3B3-918D-904581446EE5}"/>
              </a:ext>
            </a:extLst>
          </p:cNvPr>
          <p:cNvCxnSpPr>
            <a:cxnSpLocks/>
            <a:stCxn id="30" idx="3"/>
            <a:endCxn id="29" idx="1"/>
          </p:cNvCxnSpPr>
          <p:nvPr/>
        </p:nvCxnSpPr>
        <p:spPr>
          <a:xfrm flipV="1">
            <a:off x="5892801" y="7132320"/>
            <a:ext cx="1098842" cy="7265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F6BE5BF-3897-EE18-1E63-6D072390C60B}"/>
              </a:ext>
            </a:extLst>
          </p:cNvPr>
          <p:cNvSpPr/>
          <p:nvPr/>
        </p:nvSpPr>
        <p:spPr>
          <a:xfrm>
            <a:off x="9500418" y="7655140"/>
            <a:ext cx="1049155" cy="293549"/>
          </a:xfrm>
          <a:custGeom>
            <a:avLst/>
            <a:gdLst>
              <a:gd name="connsiteX0" fmla="*/ 126609 w 422031"/>
              <a:gd name="connsiteY0" fmla="*/ 28135 h 281353"/>
              <a:gd name="connsiteX1" fmla="*/ 0 w 422031"/>
              <a:gd name="connsiteY1" fmla="*/ 253218 h 281353"/>
              <a:gd name="connsiteX2" fmla="*/ 295422 w 422031"/>
              <a:gd name="connsiteY2" fmla="*/ 281353 h 281353"/>
              <a:gd name="connsiteX3" fmla="*/ 422031 w 422031"/>
              <a:gd name="connsiteY3" fmla="*/ 0 h 281353"/>
              <a:gd name="connsiteX4" fmla="*/ 126609 w 422031"/>
              <a:gd name="connsiteY4" fmla="*/ 28135 h 281353"/>
              <a:gd name="connsiteX0" fmla="*/ 126609 w 786894"/>
              <a:gd name="connsiteY0" fmla="*/ -1 h 253217"/>
              <a:gd name="connsiteX1" fmla="*/ 0 w 786894"/>
              <a:gd name="connsiteY1" fmla="*/ 225082 h 253217"/>
              <a:gd name="connsiteX2" fmla="*/ 295422 w 786894"/>
              <a:gd name="connsiteY2" fmla="*/ 253217 h 253217"/>
              <a:gd name="connsiteX3" fmla="*/ 786894 w 786894"/>
              <a:gd name="connsiteY3" fmla="*/ 30709 h 253217"/>
              <a:gd name="connsiteX4" fmla="*/ 126609 w 786894"/>
              <a:gd name="connsiteY4" fmla="*/ -1 h 253217"/>
              <a:gd name="connsiteX0" fmla="*/ 126609 w 786894"/>
              <a:gd name="connsiteY0" fmla="*/ 0 h 253218"/>
              <a:gd name="connsiteX1" fmla="*/ 0 w 786894"/>
              <a:gd name="connsiteY1" fmla="*/ 225083 h 253218"/>
              <a:gd name="connsiteX2" fmla="*/ 295422 w 786894"/>
              <a:gd name="connsiteY2" fmla="*/ 253218 h 253218"/>
              <a:gd name="connsiteX3" fmla="*/ 786894 w 786894"/>
              <a:gd name="connsiteY3" fmla="*/ 30710 h 253218"/>
              <a:gd name="connsiteX4" fmla="*/ 126609 w 786894"/>
              <a:gd name="connsiteY4" fmla="*/ 0 h 253218"/>
              <a:gd name="connsiteX0" fmla="*/ 126609 w 786894"/>
              <a:gd name="connsiteY0" fmla="*/ 0 h 302256"/>
              <a:gd name="connsiteX1" fmla="*/ 0 w 786894"/>
              <a:gd name="connsiteY1" fmla="*/ 225083 h 302256"/>
              <a:gd name="connsiteX2" fmla="*/ 330505 w 786894"/>
              <a:gd name="connsiteY2" fmla="*/ 302256 h 302256"/>
              <a:gd name="connsiteX3" fmla="*/ 786894 w 786894"/>
              <a:gd name="connsiteY3" fmla="*/ 30710 h 302256"/>
              <a:gd name="connsiteX4" fmla="*/ 126609 w 786894"/>
              <a:gd name="connsiteY4" fmla="*/ 0 h 302256"/>
              <a:gd name="connsiteX0" fmla="*/ 112576 w 772861"/>
              <a:gd name="connsiteY0" fmla="*/ 0 h 302256"/>
              <a:gd name="connsiteX1" fmla="*/ 0 w 772861"/>
              <a:gd name="connsiteY1" fmla="*/ 283928 h 302256"/>
              <a:gd name="connsiteX2" fmla="*/ 316472 w 772861"/>
              <a:gd name="connsiteY2" fmla="*/ 302256 h 302256"/>
              <a:gd name="connsiteX3" fmla="*/ 772861 w 772861"/>
              <a:gd name="connsiteY3" fmla="*/ 30710 h 302256"/>
              <a:gd name="connsiteX4" fmla="*/ 112576 w 772861"/>
              <a:gd name="connsiteY4" fmla="*/ 0 h 30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2861" h="302256">
                <a:moveTo>
                  <a:pt x="112576" y="0"/>
                </a:moveTo>
                <a:lnTo>
                  <a:pt x="0" y="283928"/>
                </a:lnTo>
                <a:lnTo>
                  <a:pt x="316472" y="302256"/>
                </a:lnTo>
                <a:cubicBezTo>
                  <a:pt x="480296" y="228087"/>
                  <a:pt x="693236" y="183339"/>
                  <a:pt x="772861" y="30710"/>
                </a:cubicBezTo>
                <a:lnTo>
                  <a:pt x="112576" y="0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Google Shape;67;p14">
            <a:extLst>
              <a:ext uri="{FF2B5EF4-FFF2-40B4-BE49-F238E27FC236}">
                <a16:creationId xmlns:a16="http://schemas.microsoft.com/office/drawing/2014/main" id="{E9E530D0-087F-7F8D-D8A7-B49B288A4D93}"/>
              </a:ext>
            </a:extLst>
          </p:cNvPr>
          <p:cNvSpPr txBox="1"/>
          <p:nvPr/>
        </p:nvSpPr>
        <p:spPr>
          <a:xfrm>
            <a:off x="6512487" y="8418370"/>
            <a:ext cx="2046849" cy="546496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Lovozero</a:t>
            </a:r>
            <a:r>
              <a:rPr lang="en-GB" sz="1400" b="1" dirty="0"/>
              <a:t> Laboratory </a:t>
            </a:r>
            <a:r>
              <a:rPr lang="en-GB" b="1" dirty="0">
                <a:solidFill>
                  <a:schemeClr val="dk1"/>
                </a:solidFill>
              </a:rPr>
              <a:t>SRNTGT017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414FC72-3847-5367-966D-A126FB41823D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8559336" y="7922875"/>
            <a:ext cx="941082" cy="76874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44F170EA-9968-9238-ABD7-F47DF1543854}"/>
              </a:ext>
            </a:extLst>
          </p:cNvPr>
          <p:cNvSpPr/>
          <p:nvPr/>
        </p:nvSpPr>
        <p:spPr>
          <a:xfrm>
            <a:off x="7705724" y="7208081"/>
            <a:ext cx="950607" cy="233728"/>
          </a:xfrm>
          <a:custGeom>
            <a:avLst/>
            <a:gdLst>
              <a:gd name="connsiteX0" fmla="*/ 0 w 855357"/>
              <a:gd name="connsiteY0" fmla="*/ 0 h 281353"/>
              <a:gd name="connsiteX1" fmla="*/ 855357 w 855357"/>
              <a:gd name="connsiteY1" fmla="*/ 0 h 281353"/>
              <a:gd name="connsiteX2" fmla="*/ 855357 w 855357"/>
              <a:gd name="connsiteY2" fmla="*/ 281353 h 281353"/>
              <a:gd name="connsiteX3" fmla="*/ 0 w 855357"/>
              <a:gd name="connsiteY3" fmla="*/ 281353 h 281353"/>
              <a:gd name="connsiteX4" fmla="*/ 0 w 855357"/>
              <a:gd name="connsiteY4" fmla="*/ 0 h 281353"/>
              <a:gd name="connsiteX0" fmla="*/ 95250 w 950607"/>
              <a:gd name="connsiteY0" fmla="*/ 0 h 281353"/>
              <a:gd name="connsiteX1" fmla="*/ 950607 w 950607"/>
              <a:gd name="connsiteY1" fmla="*/ 0 h 281353"/>
              <a:gd name="connsiteX2" fmla="*/ 950607 w 950607"/>
              <a:gd name="connsiteY2" fmla="*/ 281353 h 281353"/>
              <a:gd name="connsiteX3" fmla="*/ 0 w 950607"/>
              <a:gd name="connsiteY3" fmla="*/ 262303 h 281353"/>
              <a:gd name="connsiteX4" fmla="*/ 95250 w 950607"/>
              <a:gd name="connsiteY4" fmla="*/ 0 h 281353"/>
              <a:gd name="connsiteX0" fmla="*/ 114300 w 950607"/>
              <a:gd name="connsiteY0" fmla="*/ 66675 h 281353"/>
              <a:gd name="connsiteX1" fmla="*/ 950607 w 950607"/>
              <a:gd name="connsiteY1" fmla="*/ 0 h 281353"/>
              <a:gd name="connsiteX2" fmla="*/ 950607 w 950607"/>
              <a:gd name="connsiteY2" fmla="*/ 281353 h 281353"/>
              <a:gd name="connsiteX3" fmla="*/ 0 w 950607"/>
              <a:gd name="connsiteY3" fmla="*/ 262303 h 281353"/>
              <a:gd name="connsiteX4" fmla="*/ 114300 w 950607"/>
              <a:gd name="connsiteY4" fmla="*/ 66675 h 281353"/>
              <a:gd name="connsiteX0" fmla="*/ 114300 w 950607"/>
              <a:gd name="connsiteY0" fmla="*/ 0 h 214678"/>
              <a:gd name="connsiteX1" fmla="*/ 950607 w 950607"/>
              <a:gd name="connsiteY1" fmla="*/ 9525 h 214678"/>
              <a:gd name="connsiteX2" fmla="*/ 950607 w 950607"/>
              <a:gd name="connsiteY2" fmla="*/ 214678 h 214678"/>
              <a:gd name="connsiteX3" fmla="*/ 0 w 950607"/>
              <a:gd name="connsiteY3" fmla="*/ 195628 h 214678"/>
              <a:gd name="connsiteX4" fmla="*/ 114300 w 950607"/>
              <a:gd name="connsiteY4" fmla="*/ 0 h 214678"/>
              <a:gd name="connsiteX0" fmla="*/ 114300 w 950607"/>
              <a:gd name="connsiteY0" fmla="*/ 19050 h 233728"/>
              <a:gd name="connsiteX1" fmla="*/ 931557 w 950607"/>
              <a:gd name="connsiteY1" fmla="*/ 0 h 233728"/>
              <a:gd name="connsiteX2" fmla="*/ 950607 w 950607"/>
              <a:gd name="connsiteY2" fmla="*/ 233728 h 233728"/>
              <a:gd name="connsiteX3" fmla="*/ 0 w 950607"/>
              <a:gd name="connsiteY3" fmla="*/ 214678 h 233728"/>
              <a:gd name="connsiteX4" fmla="*/ 114300 w 950607"/>
              <a:gd name="connsiteY4" fmla="*/ 19050 h 233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607" h="233728">
                <a:moveTo>
                  <a:pt x="114300" y="19050"/>
                </a:moveTo>
                <a:lnTo>
                  <a:pt x="931557" y="0"/>
                </a:lnTo>
                <a:lnTo>
                  <a:pt x="950607" y="233728"/>
                </a:lnTo>
                <a:lnTo>
                  <a:pt x="0" y="214678"/>
                </a:lnTo>
                <a:lnTo>
                  <a:pt x="114300" y="19050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Google Shape;67;p14">
            <a:extLst>
              <a:ext uri="{FF2B5EF4-FFF2-40B4-BE49-F238E27FC236}">
                <a16:creationId xmlns:a16="http://schemas.microsoft.com/office/drawing/2014/main" id="{F268ED6D-A41B-C331-6EA6-590980EE724F}"/>
              </a:ext>
            </a:extLst>
          </p:cNvPr>
          <p:cNvSpPr txBox="1"/>
          <p:nvPr/>
        </p:nvSpPr>
        <p:spPr>
          <a:xfrm>
            <a:off x="7505975" y="5654945"/>
            <a:ext cx="2326613" cy="46208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1" dirty="0" err="1"/>
              <a:t>Notian</a:t>
            </a:r>
            <a:r>
              <a:rPr lang="en-GB" sz="1200" b="1" dirty="0"/>
              <a:t> Army 4th Corps HQ</a:t>
            </a:r>
            <a:br>
              <a:rPr lang="en-GB" sz="1200" b="1" dirty="0">
                <a:solidFill>
                  <a:schemeClr val="dk1"/>
                </a:solidFill>
              </a:rPr>
            </a:br>
            <a:r>
              <a:rPr lang="en-GB" sz="1200" b="1" dirty="0">
                <a:solidFill>
                  <a:schemeClr val="dk1"/>
                </a:solidFill>
              </a:rPr>
              <a:t>SRNTGT070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EFC1EDF-4C8F-EAF9-5B54-21C9003D1B1A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8181027" y="6117030"/>
            <a:ext cx="488255" cy="113225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9E3CC5D9-5155-D616-5882-254AF2175593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5C76B6C-DCF8-CF74-2E57-0D348CDBCB4E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5" name="Picture 3">
              <a:extLst>
                <a:ext uri="{FF2B5EF4-FFF2-40B4-BE49-F238E27FC236}">
                  <a16:creationId xmlns:a16="http://schemas.microsoft.com/office/drawing/2014/main" id="{660E15CD-CD1F-CAFF-DD3E-D1CEA2ACF2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E4FDE23-77BA-4618-5A3E-1B7AE26BDF5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7D1E9826-77AD-3FA3-88C0-533FBDF9D52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E692E4B-3EFA-DDE9-DDCD-1850B86E9B12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ECAE0A12-D9F3-0667-C84D-E44F524BE8D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E92F59B0-9C7E-4A69-A7B4-777F2A42F89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A14CCA53-D9E3-A600-E663-1019800557F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94069AD6-17C7-9B0D-745E-DA893ADFB4C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27746E0-87FD-A62E-568F-EFAC8A76B8DA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Notion Army 4</a:t>
              </a:r>
              <a:r>
                <a:rPr lang="en-GB" sz="2000" b="1" baseline="30000" dirty="0"/>
                <a:t>th</a:t>
              </a:r>
              <a:r>
                <a:rPr lang="en-GB" sz="2000" b="1" dirty="0"/>
                <a:t> Corps HQ, SRN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058CFB3-7C5E-8FFA-5FBE-76046BAEA01E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SRNTGT070  CATCODE: 2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N68 00.208 E038 01.060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384FAFD-B9D6-B609-2F6C-1F5D50AB54C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BCC94F9-B1C0-496C-4FB0-EADDC5434A2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37" name="Picture 3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7EEEB67A-56A8-E1A9-CD1E-157D75F144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8" name="Rektangel 11">
              <a:extLst>
                <a:ext uri="{FF2B5EF4-FFF2-40B4-BE49-F238E27FC236}">
                  <a16:creationId xmlns:a16="http://schemas.microsoft.com/office/drawing/2014/main" id="{7196983B-3D50-05B4-D151-22974A5DFC10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 descr="An aerial view of a town&#10;&#10;Description automatically generated">
            <a:extLst>
              <a:ext uri="{FF2B5EF4-FFF2-40B4-BE49-F238E27FC236}">
                <a16:creationId xmlns:a16="http://schemas.microsoft.com/office/drawing/2014/main" id="{D0098D10-6939-802D-ABE7-43473BA51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8000"/>
                    </a14:imgEffect>
                    <a14:imgEffect>
                      <a14:colorTemperature colorTemp="3373"/>
                    </a14:imgEffect>
                    <a14:imgEffect>
                      <a14:saturation sat="0"/>
                    </a14:imgEffect>
                    <a14:imgEffect>
                      <a14:brightnessContrast bright="-2000" contrast="-53000"/>
                    </a14:imgEffect>
                  </a14:imgLayer>
                </a14:imgProps>
              </a:ext>
            </a:extLst>
          </a:blip>
          <a:srcRect l="23039" t="11358" r="16859" b="5992"/>
          <a:stretch/>
        </p:blipFill>
        <p:spPr>
          <a:xfrm>
            <a:off x="-1" y="1921523"/>
            <a:ext cx="15117415" cy="87702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053AFC-A9B4-46C6-6943-4DDD4EF571B9}"/>
              </a:ext>
            </a:extLst>
          </p:cNvPr>
          <p:cNvCxnSpPr>
            <a:cxnSpLocks/>
            <a:stCxn id="10" idx="1"/>
            <a:endCxn id="25" idx="5"/>
          </p:cNvCxnSpPr>
          <p:nvPr/>
        </p:nvCxnSpPr>
        <p:spPr>
          <a:xfrm flipH="1" flipV="1">
            <a:off x="1855196" y="6605460"/>
            <a:ext cx="926975" cy="161410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5B3929A-F218-142F-1BD3-B1A120039F0C}"/>
              </a:ext>
            </a:extLst>
          </p:cNvPr>
          <p:cNvGrpSpPr/>
          <p:nvPr/>
        </p:nvGrpSpPr>
        <p:grpSpPr>
          <a:xfrm rot="35438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648BC7F-D9CC-8A06-59BD-D8BE9EB14DB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Google Shape;66;p14">
              <a:extLst>
                <a:ext uri="{FF2B5EF4-FFF2-40B4-BE49-F238E27FC236}">
                  <a16:creationId xmlns:a16="http://schemas.microsoft.com/office/drawing/2014/main" id="{C917FE43-D0EA-90A6-26A3-787BE438DCE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3" name="Google Shape;171;p20">
            <a:extLst>
              <a:ext uri="{FF2B5EF4-FFF2-40B4-BE49-F238E27FC236}">
                <a16:creationId xmlns:a16="http://schemas.microsoft.com/office/drawing/2014/main" id="{80871BBB-1811-5BBD-94D0-0FF4D127896E}"/>
              </a:ext>
            </a:extLst>
          </p:cNvPr>
          <p:cNvSpPr txBox="1"/>
          <p:nvPr/>
        </p:nvSpPr>
        <p:spPr>
          <a:xfrm>
            <a:off x="659053" y="9486162"/>
            <a:ext cx="2446916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SRNTGT070-A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LEADERSHIP BUIDLING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N68 00.200 E038 00.883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513 FT</a:t>
            </a:r>
            <a:endParaRPr sz="1000" b="1" dirty="0"/>
          </a:p>
        </p:txBody>
      </p:sp>
      <p:sp>
        <p:nvSpPr>
          <p:cNvPr id="10" name="Google Shape;171;p20">
            <a:extLst>
              <a:ext uri="{FF2B5EF4-FFF2-40B4-BE49-F238E27FC236}">
                <a16:creationId xmlns:a16="http://schemas.microsoft.com/office/drawing/2014/main" id="{4C18B019-37F3-312C-CD1B-5B560DAD9240}"/>
              </a:ext>
            </a:extLst>
          </p:cNvPr>
          <p:cNvSpPr txBox="1"/>
          <p:nvPr/>
        </p:nvSpPr>
        <p:spPr>
          <a:xfrm>
            <a:off x="2782171" y="8064788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sp>
        <p:nvSpPr>
          <p:cNvPr id="72" name="Google Shape;171;p20">
            <a:extLst>
              <a:ext uri="{FF2B5EF4-FFF2-40B4-BE49-F238E27FC236}">
                <a16:creationId xmlns:a16="http://schemas.microsoft.com/office/drawing/2014/main" id="{1B514A1D-274C-2F58-F564-BC7FFB6F3E87}"/>
              </a:ext>
            </a:extLst>
          </p:cNvPr>
          <p:cNvSpPr txBox="1"/>
          <p:nvPr/>
        </p:nvSpPr>
        <p:spPr>
          <a:xfrm>
            <a:off x="11177491" y="3377140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</a:t>
            </a:r>
          </a:p>
        </p:txBody>
      </p:sp>
      <p:sp>
        <p:nvSpPr>
          <p:cNvPr id="108" name="Google Shape;171;p20">
            <a:extLst>
              <a:ext uri="{FF2B5EF4-FFF2-40B4-BE49-F238E27FC236}">
                <a16:creationId xmlns:a16="http://schemas.microsoft.com/office/drawing/2014/main" id="{E8559CBB-8596-4C25-8DF1-81F76B23B482}"/>
              </a:ext>
            </a:extLst>
          </p:cNvPr>
          <p:cNvSpPr txBox="1"/>
          <p:nvPr/>
        </p:nvSpPr>
        <p:spPr>
          <a:xfrm>
            <a:off x="1740047" y="3401344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C</a:t>
            </a:r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7B4D7A14-0167-F0A3-793F-E239AC43D8DF}"/>
              </a:ext>
            </a:extLst>
          </p:cNvPr>
          <p:cNvCxnSpPr>
            <a:cxnSpLocks/>
          </p:cNvCxnSpPr>
          <p:nvPr/>
        </p:nvCxnSpPr>
        <p:spPr>
          <a:xfrm flipH="1" flipV="1">
            <a:off x="10238273" y="7466216"/>
            <a:ext cx="1171382" cy="93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338D386-F59A-A63D-9A3B-52C7F8BBB273}"/>
              </a:ext>
            </a:extLst>
          </p:cNvPr>
          <p:cNvSpPr/>
          <p:nvPr/>
        </p:nvSpPr>
        <p:spPr>
          <a:xfrm>
            <a:off x="1650117" y="6474889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Google Shape;171;p20">
            <a:extLst>
              <a:ext uri="{FF2B5EF4-FFF2-40B4-BE49-F238E27FC236}">
                <a16:creationId xmlns:a16="http://schemas.microsoft.com/office/drawing/2014/main" id="{567833E6-C096-1CB0-7008-99897405CFAD}"/>
              </a:ext>
            </a:extLst>
          </p:cNvPr>
          <p:cNvSpPr txBox="1"/>
          <p:nvPr/>
        </p:nvSpPr>
        <p:spPr>
          <a:xfrm>
            <a:off x="3198519" y="9486911"/>
            <a:ext cx="2446916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SRNTGT070-B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CURRENT OPERATIONS BUILDING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N68 00.212 E038 01.252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512 FT</a:t>
            </a:r>
            <a:endParaRPr sz="1000" b="1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BF87923-554C-38F4-C79B-156A3828B1E7}"/>
              </a:ext>
            </a:extLst>
          </p:cNvPr>
          <p:cNvCxnSpPr>
            <a:cxnSpLocks/>
            <a:stCxn id="72" idx="1"/>
            <a:endCxn id="32" idx="5"/>
          </p:cNvCxnSpPr>
          <p:nvPr/>
        </p:nvCxnSpPr>
        <p:spPr>
          <a:xfrm flipH="1" flipV="1">
            <a:off x="9975481" y="3524244"/>
            <a:ext cx="1202010" cy="767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57A057E0-AD0F-6C16-0F09-7F5F9CF8F247}"/>
              </a:ext>
            </a:extLst>
          </p:cNvPr>
          <p:cNvSpPr/>
          <p:nvPr/>
        </p:nvSpPr>
        <p:spPr>
          <a:xfrm>
            <a:off x="9770402" y="3393673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856765F-F82B-7E95-4991-58981DB26966}"/>
              </a:ext>
            </a:extLst>
          </p:cNvPr>
          <p:cNvCxnSpPr>
            <a:cxnSpLocks/>
            <a:stCxn id="108" idx="3"/>
            <a:endCxn id="41" idx="1"/>
          </p:cNvCxnSpPr>
          <p:nvPr/>
        </p:nvCxnSpPr>
        <p:spPr>
          <a:xfrm>
            <a:off x="2387643" y="3556118"/>
            <a:ext cx="146297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7EFF13DC-6BFF-5E3C-5A5B-95E38A6B81A7}"/>
              </a:ext>
            </a:extLst>
          </p:cNvPr>
          <p:cNvSpPr/>
          <p:nvPr/>
        </p:nvSpPr>
        <p:spPr>
          <a:xfrm>
            <a:off x="3782255" y="3425547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Google Shape;171;p20">
            <a:extLst>
              <a:ext uri="{FF2B5EF4-FFF2-40B4-BE49-F238E27FC236}">
                <a16:creationId xmlns:a16="http://schemas.microsoft.com/office/drawing/2014/main" id="{E52601A1-B033-81AE-365F-3D1E77C20F8E}"/>
              </a:ext>
            </a:extLst>
          </p:cNvPr>
          <p:cNvSpPr txBox="1"/>
          <p:nvPr/>
        </p:nvSpPr>
        <p:spPr>
          <a:xfrm>
            <a:off x="5737985" y="9500771"/>
            <a:ext cx="3359370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SRNTGT070-C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RADIO TOWER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00.217 E 035 01.000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512 FT</a:t>
            </a:r>
            <a:endParaRPr sz="1000" b="1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F3D3386-8674-7DB7-7CA3-4577FA0A7679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996E346-0A98-7B93-5C82-BE00DA397F2E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4" name="Picture 3">
              <a:extLst>
                <a:ext uri="{FF2B5EF4-FFF2-40B4-BE49-F238E27FC236}">
                  <a16:creationId xmlns:a16="http://schemas.microsoft.com/office/drawing/2014/main" id="{E4B5196F-4AA6-4DE9-5812-94392F05E7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95FD5577-F63F-FB0C-1564-42D7AA495A9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B299D621-5163-57CC-3DA6-2397FFD1BFD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80B02D7-0444-4014-0252-2DFEC24D7DA9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366E89E-7A44-8090-DE3C-7DD91A68E2EC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A816F14D-0CE0-2BC0-0BA8-B2AE424C050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319FB045-D50C-EE0D-DF00-CE44C210FFC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484FDD12-EDEB-6875-2F38-0D66E3A1D55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1C11A13-C720-C9BD-1DE7-5A0EFBD5653B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Notion Army 4</a:t>
              </a:r>
              <a:r>
                <a:rPr lang="en-GB" sz="2000" b="1" baseline="30000" dirty="0"/>
                <a:t>th</a:t>
              </a:r>
              <a:r>
                <a:rPr lang="en-GB" sz="2000" b="1" dirty="0"/>
                <a:t> Corps HQ, SRN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480C41E-804D-F2F6-8CFD-C737F76E4AEA}"/>
                </a:ext>
              </a:extLst>
            </p:cNvPr>
            <p:cNvSpPr txBox="1"/>
            <p:nvPr/>
          </p:nvSpPr>
          <p:spPr>
            <a:xfrm>
              <a:off x="2429057" y="945322"/>
              <a:ext cx="3643946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SRNTGT070  CATCODE: 2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N68 00.208 E038 01.060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DOI:2009-JUN-18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E97CBC4-6EC0-A066-E978-6197D4E00CC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E369F59-2880-2DB9-2A47-2C5BA0F1A8EA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36" name="Picture 35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B2698681-6407-B6AC-6CC2-E6EDEB0565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7" name="Rektangel 11">
              <a:extLst>
                <a:ext uri="{FF2B5EF4-FFF2-40B4-BE49-F238E27FC236}">
                  <a16:creationId xmlns:a16="http://schemas.microsoft.com/office/drawing/2014/main" id="{4315D466-0C68-400B-6236-46FBF01BC539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DBAE2237-0504-F276-15B6-F1B4613307AA}"/>
              </a:ext>
            </a:extLst>
          </p:cNvPr>
          <p:cNvSpPr/>
          <p:nvPr/>
        </p:nvSpPr>
        <p:spPr>
          <a:xfrm rot="21444913">
            <a:off x="891396" y="2924896"/>
            <a:ext cx="9495692" cy="44360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3586818801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/>
                        <a:t>DPI 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BUILDING REINFORCED BUILDING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1000IBS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0" dirty="0"/>
                        <a:t>DPI B</a:t>
                      </a: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DECIMETRIC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0" dirty="0"/>
                        <a:t>DPI C</a:t>
                      </a: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RADIO MASK AND SHED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500LBS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22F583-7EDF-043C-0A30-4D54F99E8F67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0183E5E-1C3A-B4A0-6C2A-3EF163A9AEE3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id="{CC9173AA-3921-B40C-BF3B-7310CA2F5C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4ADA350-E6D6-31E9-7738-C98A7A10469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0080FC1-AECC-2730-3088-8C2412288FB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9CDE53D6-5210-D19A-1B7B-193784B8357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326E30B-6ACF-C2EF-83A3-0CD330AD935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56DA44E-F6B8-CBCC-AE0A-791AE007C49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6AB03E9F-DFB7-5604-8361-932DE73BD79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382E6DE-3026-821B-D10D-E81E2176EDC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B7A967C-2717-FFAE-A342-E0E23271DE5A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Notion Army 4</a:t>
              </a:r>
              <a:r>
                <a:rPr lang="en-GB" sz="2000" b="1" baseline="30000" dirty="0"/>
                <a:t>th</a:t>
              </a:r>
              <a:r>
                <a:rPr lang="en-GB" sz="2000" b="1" dirty="0"/>
                <a:t> Corps HQ,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8227FB9-3A61-5C3C-4AAC-79EEB9E87D77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SRNTGT070  CATCODE: 2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N68 00.208 E038 01.060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390869E-61CB-12E6-4D2F-9A365EEDF59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9067505-FF48-7B84-1844-57137835C11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AE18C101-9667-60A3-3B10-84F2B63EEB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71D2CEFD-DCE7-BD7A-D25C-58E96C7DC60C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Picture 209" descr="A map of a town&#10;&#10;Description automatically generated">
            <a:extLst>
              <a:ext uri="{FF2B5EF4-FFF2-40B4-BE49-F238E27FC236}">
                <a16:creationId xmlns:a16="http://schemas.microsoft.com/office/drawing/2014/main" id="{D84E304F-1C15-DA7D-12A8-33BC191610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4000"/>
                    </a14:imgEffect>
                    <a14:imgEffect>
                      <a14:saturation sat="0"/>
                    </a14:imgEffect>
                    <a14:imgEffect>
                      <a14:brightnessContrast bright="17000" contrast="13000"/>
                    </a14:imgEffect>
                  </a14:imgLayer>
                </a14:imgProps>
              </a:ext>
            </a:extLst>
          </a:blip>
          <a:srcRect l="16272" t="5179" r="19914" b="6430"/>
          <a:stretch/>
        </p:blipFill>
        <p:spPr>
          <a:xfrm>
            <a:off x="-860" y="1921523"/>
            <a:ext cx="15118275" cy="8834402"/>
          </a:xfrm>
          <a:prstGeom prst="rect">
            <a:avLst/>
          </a:prstGeom>
        </p:spPr>
      </p:pic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608897F-DB69-E5E2-6789-31D268BF4116}"/>
              </a:ext>
            </a:extLst>
          </p:cNvPr>
          <p:cNvCxnSpPr>
            <a:cxnSpLocks/>
            <a:stCxn id="55" idx="0"/>
            <a:endCxn id="59" idx="3"/>
          </p:cNvCxnSpPr>
          <p:nvPr/>
        </p:nvCxnSpPr>
        <p:spPr>
          <a:xfrm flipH="1" flipV="1">
            <a:off x="6891965" y="7138254"/>
            <a:ext cx="249426" cy="12874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Google Shape;171;p20">
            <a:extLst>
              <a:ext uri="{FF2B5EF4-FFF2-40B4-BE49-F238E27FC236}">
                <a16:creationId xmlns:a16="http://schemas.microsoft.com/office/drawing/2014/main" id="{1D43C3DE-FAF3-D90D-04E4-E6FC5E037452}"/>
              </a:ext>
            </a:extLst>
          </p:cNvPr>
          <p:cNvSpPr txBox="1"/>
          <p:nvPr/>
        </p:nvSpPr>
        <p:spPr>
          <a:xfrm>
            <a:off x="6817593" y="8425688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sp>
        <p:nvSpPr>
          <p:cNvPr id="56" name="Google Shape;171;p20">
            <a:extLst>
              <a:ext uri="{FF2B5EF4-FFF2-40B4-BE49-F238E27FC236}">
                <a16:creationId xmlns:a16="http://schemas.microsoft.com/office/drawing/2014/main" id="{E26FEF77-035E-F11B-2D7C-DA09AC1DFBED}"/>
              </a:ext>
            </a:extLst>
          </p:cNvPr>
          <p:cNvSpPr txBox="1"/>
          <p:nvPr/>
        </p:nvSpPr>
        <p:spPr>
          <a:xfrm>
            <a:off x="10138636" y="615752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4708037-0C89-A3C9-4149-04E48E5730EA}"/>
              </a:ext>
            </a:extLst>
          </p:cNvPr>
          <p:cNvCxnSpPr>
            <a:cxnSpLocks/>
          </p:cNvCxnSpPr>
          <p:nvPr/>
        </p:nvCxnSpPr>
        <p:spPr>
          <a:xfrm flipH="1" flipV="1">
            <a:off x="10238273" y="7466216"/>
            <a:ext cx="1171382" cy="93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F92E66D4-62FA-A321-9270-4895D7B4D4C5}"/>
              </a:ext>
            </a:extLst>
          </p:cNvPr>
          <p:cNvSpPr/>
          <p:nvPr/>
        </p:nvSpPr>
        <p:spPr>
          <a:xfrm>
            <a:off x="6755246" y="6877113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207EAC5-DA36-2A80-6E1B-00AA841577BF}"/>
              </a:ext>
            </a:extLst>
          </p:cNvPr>
          <p:cNvCxnSpPr>
            <a:cxnSpLocks/>
            <a:stCxn id="56" idx="1"/>
            <a:endCxn id="61" idx="5"/>
          </p:cNvCxnSpPr>
          <p:nvPr/>
        </p:nvCxnSpPr>
        <p:spPr>
          <a:xfrm flipH="1">
            <a:off x="9059598" y="6312301"/>
            <a:ext cx="1079038" cy="132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BD91FBC8-F377-C6DB-8F8A-FC4AE91D0228}"/>
              </a:ext>
            </a:extLst>
          </p:cNvPr>
          <p:cNvSpPr/>
          <p:nvPr/>
        </p:nvSpPr>
        <p:spPr>
          <a:xfrm>
            <a:off x="8854519" y="6195005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C4D97ACD-A48B-6134-96D7-F037B4BFD258}"/>
              </a:ext>
            </a:extLst>
          </p:cNvPr>
          <p:cNvSpPr/>
          <p:nvPr/>
        </p:nvSpPr>
        <p:spPr>
          <a:xfrm rot="172041">
            <a:off x="6649758" y="5990714"/>
            <a:ext cx="2604062" cy="128066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6A54A78-6B04-EB73-F456-6A121FD41575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0217B5E-BBD9-CC95-C10F-B350C2538E63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Google Shape;66;p14">
              <a:extLst>
                <a:ext uri="{FF2B5EF4-FFF2-40B4-BE49-F238E27FC236}">
                  <a16:creationId xmlns:a16="http://schemas.microsoft.com/office/drawing/2014/main" id="{87BB69D6-78D4-F045-B8AF-A4CAE336477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99" name="Google Shape;199;p22"/>
          <p:cNvGrpSpPr/>
          <p:nvPr/>
        </p:nvGrpSpPr>
        <p:grpSpPr>
          <a:xfrm>
            <a:off x="4505547" y="3645592"/>
            <a:ext cx="7540748" cy="5731249"/>
            <a:chOff x="-853204" y="3790273"/>
            <a:chExt cx="6548261" cy="4997977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4638764" y="3790273"/>
              <a:ext cx="1056293" cy="331944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</a:t>
              </a:r>
              <a:endParaRPr sz="1000" b="1" dirty="0"/>
            </a:p>
          </p:txBody>
        </p:sp>
        <p:grpSp>
          <p:nvGrpSpPr>
            <p:cNvPr id="201" name="Google Shape;201;p22"/>
            <p:cNvGrpSpPr/>
            <p:nvPr/>
          </p:nvGrpSpPr>
          <p:grpSpPr>
            <a:xfrm>
              <a:off x="-853204" y="4122217"/>
              <a:ext cx="6020114" cy="4666033"/>
              <a:chOff x="-853204" y="4122217"/>
              <a:chExt cx="6020114" cy="4666033"/>
            </a:xfrm>
          </p:grpSpPr>
          <p:sp>
            <p:nvSpPr>
              <p:cNvPr id="202" name="Google Shape;202;p22"/>
              <p:cNvSpPr/>
              <p:nvPr/>
            </p:nvSpPr>
            <p:spPr>
              <a:xfrm>
                <a:off x="-853204" y="4665665"/>
                <a:ext cx="4097147" cy="4122585"/>
              </a:xfrm>
              <a:prstGeom prst="ellipse">
                <a:avLst/>
              </a:prstGeom>
              <a:noFill/>
              <a:ln w="12700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203" name="Google Shape;203;p22"/>
              <p:cNvCxnSpPr>
                <a:cxnSpLocks/>
                <a:stCxn id="200" idx="2"/>
                <a:endCxn id="219" idx="7"/>
              </p:cNvCxnSpPr>
              <p:nvPr/>
            </p:nvCxnSpPr>
            <p:spPr>
              <a:xfrm flipH="1">
                <a:off x="4406711" y="4122217"/>
                <a:ext cx="760199" cy="75916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CDE3, PGM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sp>
        <p:nvSpPr>
          <p:cNvPr id="51" name="Google Shape;171;p20">
            <a:extLst>
              <a:ext uri="{FF2B5EF4-FFF2-40B4-BE49-F238E27FC236}">
                <a16:creationId xmlns:a16="http://schemas.microsoft.com/office/drawing/2014/main" id="{D1A03EC6-1A40-BEA6-978F-DE237888FB4E}"/>
              </a:ext>
            </a:extLst>
          </p:cNvPr>
          <p:cNvSpPr txBox="1"/>
          <p:nvPr/>
        </p:nvSpPr>
        <p:spPr>
          <a:xfrm>
            <a:off x="3237890" y="4505607"/>
            <a:ext cx="2003838" cy="6703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RESEDENTIAL AREA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WITHIN 30m of TARGETS</a:t>
            </a:r>
            <a:endParaRPr lang="fr" sz="1000" b="1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B4BD860-1C6D-0F40-EE15-32F1526E95F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8EEFCA4-D9DC-E513-2BDF-021C8185744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9" name="Picture 3">
              <a:extLst>
                <a:ext uri="{FF2B5EF4-FFF2-40B4-BE49-F238E27FC236}">
                  <a16:creationId xmlns:a16="http://schemas.microsoft.com/office/drawing/2014/main" id="{C7EC5CED-CBBA-230F-1E9A-145BD85747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7DCA8634-C51A-5B4D-6B56-F3D247365AF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5967AD51-BA92-A228-C284-927BC477C8A2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03332F1D-51DD-922C-D539-870EFF02796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FFC1960-6566-50B0-6EAF-2A256CD2220B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2CAE6379-F81A-4A02-EAAD-1EBC99425D54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8FA817A0-FF51-C774-B2DD-23CFFA1BF497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56AC10F-1808-A6D6-6F73-BF6E8E4FDFA0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17D3A2A-65A8-BB3F-DE07-EE8173B0F85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Notion Army 4</a:t>
              </a:r>
              <a:r>
                <a:rPr lang="en-GB" sz="2000" b="1" baseline="30000" dirty="0"/>
                <a:t>th</a:t>
              </a:r>
              <a:r>
                <a:rPr lang="en-GB" sz="2000" b="1" dirty="0"/>
                <a:t> Corps HQ, SRN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89256ED-E1B5-BAF9-3AEA-51FAEAABFD9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SRNTGT070  CATCODE: 2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N68 00.208 E038 01.060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7256E92-3507-7332-BF72-E3ADFF95E0A7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48A2707-C4E5-478E-23E4-E65E85F7D8C1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38" name="Picture 3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19BA189A-7192-B6FF-9D31-1434E5ACB7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9" name="Rektangel 11">
              <a:extLst>
                <a:ext uri="{FF2B5EF4-FFF2-40B4-BE49-F238E27FC236}">
                  <a16:creationId xmlns:a16="http://schemas.microsoft.com/office/drawing/2014/main" id="{D003A5A5-D48E-7BD8-2F96-D0A5E7D8B03C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9" name="Google Shape;202;p22">
            <a:extLst>
              <a:ext uri="{FF2B5EF4-FFF2-40B4-BE49-F238E27FC236}">
                <a16:creationId xmlns:a16="http://schemas.microsoft.com/office/drawing/2014/main" id="{F2D91F7F-75C2-363B-8F95-C917E01CC683}"/>
              </a:ext>
            </a:extLst>
          </p:cNvPr>
          <p:cNvSpPr/>
          <p:nvPr/>
        </p:nvSpPr>
        <p:spPr>
          <a:xfrm>
            <a:off x="6535504" y="4204461"/>
            <a:ext cx="4718131" cy="4727425"/>
          </a:xfrm>
          <a:prstGeom prst="ellipse">
            <a:avLst/>
          </a:prstGeom>
          <a:noFill/>
          <a:ln w="127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val="4105512091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RESEDENTIAL BUILDINGS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&lt;100m from Any DPI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N/A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D738E93-1EE5-9DD3-368C-1FA9A0E862B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73EF2F-237A-46AA-142A-438F695BDF6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1" name="Picture 3">
              <a:extLst>
                <a:ext uri="{FF2B5EF4-FFF2-40B4-BE49-F238E27FC236}">
                  <a16:creationId xmlns:a16="http://schemas.microsoft.com/office/drawing/2014/main" id="{1FAC9745-6EDC-4B3A-B9E9-41C496C918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A306E65-62D7-77FD-2A3D-D0BAC994865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AEA4BF1-90AB-7D7F-25C3-9D83170FB433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56663D9-9101-5F94-FF71-FDAB9D48E240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811E5D5-4393-D71B-8B27-E99D75A233B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5D20B154-EF88-C94A-7FCF-E4A2BD727BD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AA29380-C301-7808-181A-57142AC1B34F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E4FA6930-E2A5-2EB0-B4A2-4A2F9C7FDED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700CC5F-B8B4-2577-0A67-9C82E157E7F7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Notion Army 4</a:t>
              </a:r>
              <a:r>
                <a:rPr lang="en-GB" sz="2000" b="1" baseline="30000" dirty="0"/>
                <a:t>th</a:t>
              </a:r>
              <a:r>
                <a:rPr lang="en-GB" sz="2000" b="1" dirty="0"/>
                <a:t> Corps HQ, SRN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FDF0BBF-7C68-F3F5-5AE9-C2B1BF91F1F3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SRNTGT070  CATCODE: 2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N68 00.208 E038 01.060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CB8DB1B-9951-B17F-53E0-A7B30C783E8F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22AEED3-2B9E-497B-22BA-6645450F0811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27" name="Picture 26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3FEBB9F8-B5F8-B3C3-047D-D9C4218888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8" name="Rektangel 11">
              <a:extLst>
                <a:ext uri="{FF2B5EF4-FFF2-40B4-BE49-F238E27FC236}">
                  <a16:creationId xmlns:a16="http://schemas.microsoft.com/office/drawing/2014/main" id="{88C05020-11D7-50BF-CC49-87AA7FFE1FB7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Picture 39" descr="An aerial view of a town&#10;&#10;Description automatically generated">
            <a:extLst>
              <a:ext uri="{FF2B5EF4-FFF2-40B4-BE49-F238E27FC236}">
                <a16:creationId xmlns:a16="http://schemas.microsoft.com/office/drawing/2014/main" id="{AF8791DD-C37A-8684-0E65-5C89A56B6F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8000"/>
                    </a14:imgEffect>
                    <a14:imgEffect>
                      <a14:colorTemperature colorTemp="3373"/>
                    </a14:imgEffect>
                    <a14:imgEffect>
                      <a14:saturation sat="0"/>
                    </a14:imgEffect>
                    <a14:imgEffect>
                      <a14:brightnessContrast bright="-2000" contrast="-53000"/>
                    </a14:imgEffect>
                  </a14:imgLayer>
                </a14:imgProps>
              </a:ext>
            </a:extLst>
          </a:blip>
          <a:srcRect l="23039" t="11358" r="16859" b="5992"/>
          <a:stretch/>
        </p:blipFill>
        <p:spPr>
          <a:xfrm>
            <a:off x="7938414" y="1921523"/>
            <a:ext cx="7179000" cy="416486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3EA28DF8-F13E-EF50-086C-86B1BC470E8A}"/>
              </a:ext>
            </a:extLst>
          </p:cNvPr>
          <p:cNvSpPr/>
          <p:nvPr/>
        </p:nvSpPr>
        <p:spPr>
          <a:xfrm>
            <a:off x="8380165" y="2711800"/>
            <a:ext cx="5323045" cy="204306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21313752">
            <a:off x="361612" y="2271673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FEA050A-ECA4-0DB0-DAFE-E0D2E26F59FE}"/>
              </a:ext>
            </a:extLst>
          </p:cNvPr>
          <p:cNvSpPr txBox="1"/>
          <p:nvPr/>
        </p:nvSpPr>
        <p:spPr>
          <a:xfrm>
            <a:off x="2450786" y="392569"/>
            <a:ext cx="75723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BATTLE DAMAGE ASSESSMENT GRAPHIC [X]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44636A1-1BBD-17DC-6319-44ED92D10C62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5AB6AB7-185D-B97F-D5C5-B400DD58BDD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4" name="Picture 3">
              <a:extLst>
                <a:ext uri="{FF2B5EF4-FFF2-40B4-BE49-F238E27FC236}">
                  <a16:creationId xmlns:a16="http://schemas.microsoft.com/office/drawing/2014/main" id="{A0E61054-9D8A-F983-E72C-7CB2CD5FEB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5297F46-C172-C73E-80F7-551993A5B53C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B0D7BB7-5A22-F6F0-234E-C0D053E196D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A3974289-AF78-A902-BF8D-99135BE48FE3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B7068DB5-0B9E-9C9E-7103-A2FC018109AC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60A7E28-740A-4A7C-9968-3915F0D34138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4FED0F15-FE30-D26A-DCDE-C485ECBAA38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FB4368E-6818-B008-119A-D8E8FB6DD2EE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EFBD67A-A7B3-B734-9A60-92268B1B133A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Notion Army 4</a:t>
              </a:r>
              <a:r>
                <a:rPr lang="en-GB" sz="2000" b="1" baseline="30000" dirty="0"/>
                <a:t>th</a:t>
              </a:r>
              <a:r>
                <a:rPr lang="en-GB" sz="2000" b="1" dirty="0"/>
                <a:t> Corps HQ, SRN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5B3EA71-1D47-F06C-92F2-61E7A465C0E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SRNTGT070  CATCODE: 2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N68 00.208 E038 01.060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BCB248A-4C33-C8F9-C0B0-5CFA99EA186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4B027C4-FF17-B68A-C229-E68D07C19A4E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31" name="Picture 3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id="{2309AE4E-38A0-CF2A-4A0F-D786A0EF68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32" name="Rektangel 11">
              <a:extLst>
                <a:ext uri="{FF2B5EF4-FFF2-40B4-BE49-F238E27FC236}">
                  <a16:creationId xmlns:a16="http://schemas.microsoft.com/office/drawing/2014/main" id="{67290DA9-AE4A-AD71-94AC-341671979D84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DPI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907</Words>
  <Application>Microsoft Office PowerPoint</Application>
  <PresentationFormat>Custom</PresentationFormat>
  <Paragraphs>211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SRNTGT070  Notion Army 4th Corps HQ, SRN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SRNTGT100  [Severomorsk Ammunition Factory, SRN]</dc:title>
  <cp:lastModifiedBy>Jon Desmarais</cp:lastModifiedBy>
  <cp:revision>15</cp:revision>
  <dcterms:modified xsi:type="dcterms:W3CDTF">2025-01-08T17:42:45Z</dcterms:modified>
</cp:coreProperties>
</file>